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57" r:id="rId4"/>
    <p:sldId id="263" r:id="rId5"/>
  </p:sldIdLst>
  <p:sldSz cx="14630400" cy="8229600"/>
  <p:notesSz cx="8229600" cy="146304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Open Sans" panose="020B0606030504020204" pitchFamily="34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415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914644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My College Memories: A </a:t>
            </a:r>
            <a:r>
              <a:rPr lang="en-US" sz="6150" b="1" dirty="0" err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JourneytoRemember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21124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College is a transformative experience, filled with exciting new beginnings and enduring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friendships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It's a time of academic challenges, personal growth, and unforgettable moments that shape us into the individuals we become.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93490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026" name="Picture 2" descr="VPKBIET | Baramati">
            <a:extLst>
              <a:ext uri="{FF2B5EF4-FFF2-40B4-BE49-F238E27FC236}">
                <a16:creationId xmlns:a16="http://schemas.microsoft.com/office/drawing/2014/main" id="{1750DD20-BDEB-172F-03B4-E071362CB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842" y="1914644"/>
            <a:ext cx="5903088" cy="393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44ABCB-D40F-16B9-8148-B01FEC4ACC1D}"/>
              </a:ext>
            </a:extLst>
          </p:cNvPr>
          <p:cNvSpPr/>
          <p:nvPr/>
        </p:nvSpPr>
        <p:spPr>
          <a:xfrm>
            <a:off x="12928921" y="7697165"/>
            <a:ext cx="1921397" cy="5324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53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Building Friendships: Lifelong Connections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382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5242" y="3023235"/>
            <a:ext cx="12727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38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Daily gossips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2864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Forming close bonds with roommates, sharing late-night conversations, and creating unforgettable memories in the dorm.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382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3821" y="3023235"/>
            <a:ext cx="17347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38223"/>
            <a:ext cx="3529845" cy="739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Study Groups and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professor interactions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91197" y="3709274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Collaborating on assignments, brainstorming ideas, and supporting each other through academic challenges.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880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65835" y="6173033"/>
            <a:ext cx="16621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88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Social Events participation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784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Attending campus events, concerts, and sporting events, creating lasting memories with friends, and enjoying college life.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55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467" y="2995732"/>
            <a:ext cx="10568345" cy="613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Four Years: The Excitement campus Life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970598" y="3904178"/>
            <a:ext cx="22860" cy="3787378"/>
          </a:xfrm>
          <a:prstGeom prst="roundRect">
            <a:avLst>
              <a:gd name="adj" fmla="val 360926"/>
            </a:avLst>
          </a:prstGeom>
          <a:solidFill>
            <a:srgbClr val="D1C8C6"/>
          </a:solidFill>
          <a:ln/>
        </p:spPr>
      </p:sp>
      <p:sp>
        <p:nvSpPr>
          <p:cNvPr id="5" name="Shape 2"/>
          <p:cNvSpPr/>
          <p:nvPr/>
        </p:nvSpPr>
        <p:spPr>
          <a:xfrm>
            <a:off x="1180148" y="4334708"/>
            <a:ext cx="687467" cy="22860"/>
          </a:xfrm>
          <a:prstGeom prst="roundRect">
            <a:avLst>
              <a:gd name="adj" fmla="val 360926"/>
            </a:avLst>
          </a:prstGeom>
          <a:solidFill>
            <a:srgbClr val="D1C8C6"/>
          </a:solidFill>
          <a:ln/>
        </p:spPr>
      </p:sp>
      <p:sp>
        <p:nvSpPr>
          <p:cNvPr id="6" name="Shape 3"/>
          <p:cNvSpPr/>
          <p:nvPr/>
        </p:nvSpPr>
        <p:spPr>
          <a:xfrm>
            <a:off x="761048" y="4125158"/>
            <a:ext cx="441960" cy="441960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26902" y="4198739"/>
            <a:ext cx="11025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62401" y="4100512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Hostel life and campus life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62401" y="4525089"/>
            <a:ext cx="1188053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thrill of moving into a dorm room, unpacking boxes, and decorating a new space with posters and personal touches.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80148" y="5662613"/>
            <a:ext cx="687467" cy="22860"/>
          </a:xfrm>
          <a:prstGeom prst="roundRect">
            <a:avLst>
              <a:gd name="adj" fmla="val 360926"/>
            </a:avLst>
          </a:prstGeom>
          <a:solidFill>
            <a:srgbClr val="D1C8C6"/>
          </a:solidFill>
          <a:ln/>
        </p:spPr>
      </p:sp>
      <p:sp>
        <p:nvSpPr>
          <p:cNvPr id="11" name="Shape 8"/>
          <p:cNvSpPr/>
          <p:nvPr/>
        </p:nvSpPr>
        <p:spPr>
          <a:xfrm>
            <a:off x="761048" y="5453063"/>
            <a:ext cx="441960" cy="441960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06899" y="5526643"/>
            <a:ext cx="150257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62401" y="5428417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Academic exams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62401" y="5852993"/>
            <a:ext cx="1188053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attending orientation </a:t>
            </a:r>
            <a:r>
              <a:rPr lang="en-US" sz="15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sessions,and</a:t>
            </a: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sessional exams.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80148" y="6990517"/>
            <a:ext cx="687467" cy="22860"/>
          </a:xfrm>
          <a:prstGeom prst="roundRect">
            <a:avLst>
              <a:gd name="adj" fmla="val 360926"/>
            </a:avLst>
          </a:prstGeom>
          <a:solidFill>
            <a:srgbClr val="D1C8C6"/>
          </a:solidFill>
          <a:ln/>
        </p:spPr>
      </p:sp>
      <p:sp>
        <p:nvSpPr>
          <p:cNvPr id="16" name="Shape 13"/>
          <p:cNvSpPr/>
          <p:nvPr/>
        </p:nvSpPr>
        <p:spPr>
          <a:xfrm>
            <a:off x="761048" y="6780967"/>
            <a:ext cx="441960" cy="441960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09995" y="6854547"/>
            <a:ext cx="143947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62401" y="6756321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Trips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62401" y="7180898"/>
            <a:ext cx="1188053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/>
              <a:t>Industrial visits </a:t>
            </a:r>
            <a:r>
              <a:rPr lang="en-US" sz="1500" dirty="0" err="1"/>
              <a:t>nrsc</a:t>
            </a:r>
            <a:r>
              <a:rPr lang="en-US" sz="1500" dirty="0"/>
              <a:t> center and goa waste management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1306C8-E8E4-A772-1246-5F9B33621071}"/>
              </a:ext>
            </a:extLst>
          </p:cNvPr>
          <p:cNvSpPr/>
          <p:nvPr/>
        </p:nvSpPr>
        <p:spPr>
          <a:xfrm>
            <a:off x="12859473" y="7691556"/>
            <a:ext cx="1875388" cy="5380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640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Graduation: The Bittersweet Farewell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21794"/>
            <a:ext cx="7556421" cy="4143613"/>
          </a:xfrm>
          <a:prstGeom prst="roundRect">
            <a:avLst>
              <a:gd name="adj" fmla="val 22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12702" y="3065502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07312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Pride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073122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completed the journey and achieved a milestone.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140095" y="4256365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44924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Nostalgia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449247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Reflecting on the memories and friendships.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5681663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82537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Excitement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825371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embarking on new chapters, and pursuing dreams like get placed into good </a:t>
            </a: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mnc’s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ADDEC0-DB52-1BF6-7D7B-C4253449E661}"/>
              </a:ext>
            </a:extLst>
          </p:cNvPr>
          <p:cNvSpPr/>
          <p:nvPr/>
        </p:nvSpPr>
        <p:spPr>
          <a:xfrm>
            <a:off x="12847899" y="7731888"/>
            <a:ext cx="1967696" cy="6680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2694</TotalTime>
  <Words>217</Words>
  <Application>Microsoft Office PowerPoint</Application>
  <PresentationFormat>Custom</PresentationFormat>
  <Paragraphs>34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Crimson Pro Bold</vt:lpstr>
      <vt:lpstr>Open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Patil, Jaykumar Pravin</cp:lastModifiedBy>
  <cp:revision>6</cp:revision>
  <dcterms:created xsi:type="dcterms:W3CDTF">2024-10-26T06:10:34Z</dcterms:created>
  <dcterms:modified xsi:type="dcterms:W3CDTF">2024-10-28T03:07:32Z</dcterms:modified>
</cp:coreProperties>
</file>